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AA21B-2E67-FA4D-8C31-9639E059D277}" v="1" dt="2021-11-16T10:48:45.544"/>
    <p1510:client id="{4EDFD930-B3DF-23A3-C172-1F03C70C7941}" v="157" dt="2021-11-16T10:23:49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788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DF98-2C9C-F648-9B3D-5F7F08E4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DB50B-9A3C-BE40-88F4-79A68B0FF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0A127-6DC2-EE4F-BC9F-C5EB877B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7EE9A-F71B-9842-954E-015BFDCD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07F42-DD2F-BE4E-8D43-AEB720E1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DBEF-FD81-2C45-BD64-C8116E1F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B6ABD-733D-1E42-BB36-E514D2579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91EA0-D8F8-4843-B695-B5084FA2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5C48-CE6E-2A49-846A-6CA47A262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1E7CE-1849-614B-8E6E-C93F653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0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2EA93-F1AA-DD49-ABB8-0AFD87789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DF54A-C187-5046-8DE4-95A99A769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92FB3-AD89-E045-9FCB-85808236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C0E65-96D3-844E-9738-25AE55EC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EE094-6300-2145-B936-F76A20B3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14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440D-86FE-4144-BF3E-14C76D67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C1C30-4C53-B747-B395-24BC9E4A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0C0E5-36F5-6246-80F4-2256BA33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E66A5-36AF-6644-A76E-2505B95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8DC9-265F-A74C-BCE3-8D898A74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1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4335-AF05-3044-80FE-D8F1ED8D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70B25-C4EB-6340-A060-E0D15824A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BF711-E805-B740-8362-283E0FA1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2EA3C-DF63-7440-BE97-10DAAB90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63ACA-6213-9142-A59A-F29687C0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24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4A22-8B79-4746-A664-EF0C1DB1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7DCCF-189F-F148-B6EC-1BB6E78E7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9B176-2AF7-0648-9370-4A81644D1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75F00-0F25-A84C-AB09-62CFBD8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375B4-715E-4D44-BC93-20A0E1E9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0D78B-B027-0B48-B990-AAC727E3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6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B849-607A-5D4F-83FB-C534A58B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54823-ADF9-C84F-A3D2-523E844D9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03EB9-2683-8D47-BCB7-461904BAB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3C7D7-E0D3-854E-8B9C-DDCFCC018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5F78D-2787-8D40-96C6-242DD5AB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FCCBAB-42C8-6348-88F4-4DA340A8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17078-1BB0-164B-8D09-6250FE43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EB85-1D04-7742-BD5B-AB2B7674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33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DED0-A9C2-4343-AE52-D4CC2A6E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3D239-CE1D-5649-9A9C-49A74804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8A73E-EFC1-8243-B9D8-544F8674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52210-A9B2-B149-9AF9-26A63007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20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A1A911-FF9D-FE4C-B1D6-EA6D1D94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312B7-0610-824A-A806-A90E8581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502BC-9DA7-7949-80A9-38E771E9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3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C67A-FB73-B743-833A-56FD9350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D1731-F290-ED4D-834F-37BB0FB7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CFE3F-AF03-6D45-A997-C7C9696FD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5F890-9BF7-CA46-AF5E-3A3E33AE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92079-41F4-4145-8709-5B85D6DE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94ABC-AAD3-8347-AF66-31A7FDD0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6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7C6F-9640-C349-98CE-44ACE50F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132E9-DEA0-4646-8BB4-8C6D2748E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F9985-0FEC-CB4E-AA44-98D84254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E1A32-EFBB-1C4B-9D2B-6E9D42A4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DFFB0-C331-B64D-ACA2-51FCE30E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A12C-B315-9448-A574-7DE45455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44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8D0CB-FA86-DD4B-BD75-88B8A509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25703-C2ED-F84B-B3A0-1F64F657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5DCF-D395-CC4B-BBD8-D40528392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4ACAF-0B0B-6C48-B1D0-4BD095CAE77A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E7F79-FD1D-964E-8A8D-5ACCA57A6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DA98-1BCA-F244-AFEE-33F1A113E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E8372-7F11-2346-AEA2-663457CDD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02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78BEF8-CEAB-8B4F-803D-D7EB0C240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Bluebirds Ability</a:t>
            </a:r>
          </a:p>
          <a:p>
            <a:r>
              <a:rPr lang="en-GB" dirty="0">
                <a:solidFill>
                  <a:schemeClr val="bg1"/>
                </a:solidFill>
              </a:rPr>
              <a:t>Ideas for Inclusive Sport Sessions</a:t>
            </a:r>
          </a:p>
          <a:p>
            <a:r>
              <a:rPr lang="en-GB" dirty="0">
                <a:solidFill>
                  <a:schemeClr val="bg1"/>
                </a:solidFill>
              </a:rPr>
              <a:t>Including participants with sensory issues	</a:t>
            </a:r>
          </a:p>
        </p:txBody>
      </p:sp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6A06FB1C-6E61-B648-8590-2A6928964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5" y="1772947"/>
            <a:ext cx="5848350" cy="13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3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A65F-C18C-F04C-B9FF-C6E0419F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Including players with sensory issues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BC45-1AD9-0644-B731-500D6E0B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48388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Autism Spectrum Disorder is a common condition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It is referred to as a spectrum because it affects people in different ways</a:t>
            </a:r>
          </a:p>
          <a:p>
            <a:r>
              <a:rPr lang="en-GB" sz="2400" dirty="0">
                <a:solidFill>
                  <a:schemeClr val="bg1"/>
                </a:solidFill>
              </a:rPr>
              <a:t>1 in 100 people are on the autism spectrum</a:t>
            </a:r>
          </a:p>
          <a:p>
            <a:r>
              <a:rPr lang="en-GB" sz="2400" dirty="0">
                <a:solidFill>
                  <a:schemeClr val="bg1"/>
                </a:solidFill>
              </a:rPr>
              <a:t>Autistic people may be over or under sensitive to sensory stimulus e.g. noise, touch, light, temperature or pain</a:t>
            </a:r>
          </a:p>
          <a:p>
            <a:r>
              <a:rPr lang="en-GB" sz="2400" dirty="0">
                <a:solidFill>
                  <a:schemeClr val="bg1"/>
                </a:solidFill>
              </a:rPr>
              <a:t>When planning and delivering sport or exercise, it is important to know about your participant’s needs and how to accommodate them</a:t>
            </a:r>
          </a:p>
        </p:txBody>
      </p:sp>
      <p:pic>
        <p:nvPicPr>
          <p:cNvPr id="5" name="Picture 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4BCBCC7-C638-FE4A-8241-69CE1714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72" y="6134028"/>
            <a:ext cx="2262187" cy="533890"/>
          </a:xfrm>
          <a:prstGeom prst="rect">
            <a:avLst/>
          </a:prstGeom>
        </p:spPr>
      </p:pic>
      <p:pic>
        <p:nvPicPr>
          <p:cNvPr id="9" name="Picture 8" descr="Rainbow curves of paper">
            <a:extLst>
              <a:ext uri="{FF2B5EF4-FFF2-40B4-BE49-F238E27FC236}">
                <a16:creationId xmlns:a16="http://schemas.microsoft.com/office/drawing/2014/main" id="{A62A87B1-C6CE-9D4A-B2A1-F1512114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89" y="1928811"/>
            <a:ext cx="4837557" cy="3228975"/>
          </a:xfrm>
          <a:prstGeom prst="rect">
            <a:avLst/>
          </a:prstGeom>
        </p:spPr>
      </p:pic>
      <p:pic>
        <p:nvPicPr>
          <p:cNvPr id="10" name="Picture 9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822A1E2-E888-2C4B-9749-EB2921792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30" y="4569617"/>
            <a:ext cx="2155846" cy="5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A65F-C18C-F04C-B9FF-C6E0419F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Suggested adaptations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BC45-1AD9-0644-B731-500D6E0B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17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If a new player advises they have ASD, ask them about their condition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Each individual will have differing needs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Routine is often very important, communicate any changes in advance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Set up a ‘safe space’ where players can go if they are feeling overwhelmed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person, soccer, child, indoor&#10;&#10;Description automatically generated">
            <a:extLst>
              <a:ext uri="{FF2B5EF4-FFF2-40B4-BE49-F238E27FC236}">
                <a16:creationId xmlns:a16="http://schemas.microsoft.com/office/drawing/2014/main" id="{308ABF69-CA65-AB47-AC8B-B063AD6C2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39" y="1928813"/>
            <a:ext cx="5034455" cy="3245592"/>
          </a:xfrm>
          <a:prstGeom prst="rect">
            <a:avLst/>
          </a:prstGeom>
        </p:spPr>
      </p:pic>
      <p:pic>
        <p:nvPicPr>
          <p:cNvPr id="5" name="Picture 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530E6EE6-53A8-1D4F-AD13-21B44380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72" y="6134028"/>
            <a:ext cx="2262187" cy="5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A65F-C18C-F04C-B9FF-C6E0419F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Here is an example of an adapted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BC45-1AD9-0644-B731-500D6E0B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55630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game ‘tag’ is often used as a warm-up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Some with ASD will be very sensitive to touch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It might make them anxious or even feel painful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The following video demonstrates inclusive adaptations</a:t>
            </a:r>
            <a:endParaRPr lang="en-GB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7" descr="Topview of mint green workspace with laptop, coffee, notebook, pen, glasses, and mouse">
            <a:extLst>
              <a:ext uri="{FF2B5EF4-FFF2-40B4-BE49-F238E27FC236}">
                <a16:creationId xmlns:a16="http://schemas.microsoft.com/office/drawing/2014/main" id="{2D3FDE14-67AE-A449-82DD-AA196C0B3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5" t="56944" r="56107" b="209"/>
          <a:stretch/>
        </p:blipFill>
        <p:spPr>
          <a:xfrm>
            <a:off x="6410984" y="1690688"/>
            <a:ext cx="5278493" cy="3409950"/>
          </a:xfrm>
          <a:prstGeom prst="rect">
            <a:avLst/>
          </a:prstGeom>
        </p:spPr>
      </p:pic>
      <p:pic>
        <p:nvPicPr>
          <p:cNvPr id="9" name="Picture 8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F22DAE0-8BB5-BA4F-81FF-C0894F86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72" y="6134028"/>
            <a:ext cx="2262187" cy="533890"/>
          </a:xfrm>
          <a:prstGeom prst="rect">
            <a:avLst/>
          </a:prstGeom>
        </p:spPr>
      </p:pic>
      <p:pic>
        <p:nvPicPr>
          <p:cNvPr id="10" name="Picture 9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33890D9-6E40-204B-BE77-7378996C8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9964">
            <a:off x="6683549" y="2282664"/>
            <a:ext cx="1881793" cy="4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27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A65F-C18C-F04C-B9FF-C6E0419F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Our Adaptations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BC45-1AD9-0644-B731-500D6E0B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94" y="1611312"/>
            <a:ext cx="60460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playing area is clearly marked with bright, uniformly coloured cones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Give players clear, concise instructions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The ‘tagger’ is given an instruction to start tagging other players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The tagger uses a bib instead of their hands to tag the other players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This is consistent for all players, not just those with sensory issues</a:t>
            </a:r>
            <a:endParaRPr lang="en-GB" sz="2400" dirty="0">
              <a:solidFill>
                <a:schemeClr val="bg1"/>
              </a:solidFill>
              <a:cs typeface="Calibri"/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All players can enjoy the game without being anxious about their sensory issues</a:t>
            </a:r>
            <a:endParaRPr lang="en-GB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A0CF90DD-6353-0444-BF8F-032F30C1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72" y="6134028"/>
            <a:ext cx="2262187" cy="533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95650-7C76-E54E-AFD3-277B8795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02" y="-12232"/>
            <a:ext cx="4863498" cy="688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7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0BEB4A82C6484F9DD55247A9A20503" ma:contentTypeVersion="13" ma:contentTypeDescription="Create a new document." ma:contentTypeScope="" ma:versionID="55877ab3a55569f78ada7dd3a267d9a5">
  <xsd:schema xmlns:xsd="http://www.w3.org/2001/XMLSchema" xmlns:xs="http://www.w3.org/2001/XMLSchema" xmlns:p="http://schemas.microsoft.com/office/2006/metadata/properties" xmlns:ns2="8e109788-8c4a-4386-a7b6-7d110f32a2f6" xmlns:ns3="c05461a1-f8c2-44a4-86a4-045d911cb3fa" targetNamespace="http://schemas.microsoft.com/office/2006/metadata/properties" ma:root="true" ma:fieldsID="4167279d09d1b821a783fdc5b98047f0" ns2:_="" ns3:_="">
    <xsd:import namespace="8e109788-8c4a-4386-a7b6-7d110f32a2f6"/>
    <xsd:import namespace="c05461a1-f8c2-44a4-86a4-045d911cb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09788-8c4a-4386-a7b6-7d110f32a2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5461a1-f8c2-44a4-86a4-045d911cb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5461a1-f8c2-44a4-86a4-045d911cb3fa">
      <UserInfo>
        <DisplayName>Sam Law</DisplayName>
        <AccountId>53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DB0D3B4-6513-4408-B8B6-E028ADCB3A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8834E9-5447-4008-AA13-E6328D9FC7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09788-8c4a-4386-a7b6-7d110f32a2f6"/>
    <ds:schemaRef ds:uri="c05461a1-f8c2-44a4-86a4-045d911cb3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FBAE3F-AB5A-4DCC-ABAB-401F37D38F56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8e109788-8c4a-4386-a7b6-7d110f32a2f6"/>
    <ds:schemaRef ds:uri="http://purl.org/dc/terms/"/>
    <ds:schemaRef ds:uri="http://schemas.microsoft.com/office/infopath/2007/PartnerControls"/>
    <ds:schemaRef ds:uri="http://purl.org/dc/elements/1.1/"/>
    <ds:schemaRef ds:uri="c05461a1-f8c2-44a4-86a4-045d911cb3fa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11487</TotalTime>
  <Words>260</Words>
  <Application>Microsoft Macintosh PowerPoint</Application>
  <PresentationFormat>Widescreen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Including players with sensory issues </vt:lpstr>
      <vt:lpstr>Suggested adaptations</vt:lpstr>
      <vt:lpstr>Here is an example of an adapted activity</vt:lpstr>
      <vt:lpstr>Our Adaptations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Foot</dc:creator>
  <cp:lastModifiedBy>Sam Law</cp:lastModifiedBy>
  <cp:revision>54</cp:revision>
  <dcterms:created xsi:type="dcterms:W3CDTF">2021-08-11T10:06:28Z</dcterms:created>
  <dcterms:modified xsi:type="dcterms:W3CDTF">2021-11-16T15:27:29Z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0x0101009B0BEB4A82C6484F9DD55247A9A20503</vt:lpwstr>
  </property>
</Properties>
</file>